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B443E0B4-68A6-464A-85B0-59796B1B6C58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5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(1)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0,20 X 50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0,30 X 5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0,30 X 50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0,40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0,50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0,60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100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500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250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1.000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5.000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1.500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5.000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2.000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5.000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2.500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Application>LibreOffice/5.0.5.2$Windows_x86 LibreOffice_project/55b006a02d247b5f7215fc6ea0fde844b30035b3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2016-04-22T08:10:12Z</dcterms:modified>
  <cp:revision>2</cp:revision>
</cp:coreProperties>
</file>